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7" r:id="rId5"/>
    <p:sldId id="273" r:id="rId6"/>
    <p:sldId id="261" r:id="rId7"/>
    <p:sldId id="262" r:id="rId8"/>
    <p:sldId id="264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55" d="100"/>
          <a:sy n="55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244BD-47DB-40A8-9BCD-62814B8CDD9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Муниципальное автономное образовательное учреждение </a:t>
            </a:r>
            <a:r>
              <a:rPr lang="ru-RU" sz="2800" dirty="0"/>
              <a:t>«Центр развития ребенка – детский сад «Зодчий»»  г. Перми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Дополнительные платные </a:t>
            </a:r>
            <a:r>
              <a:rPr lang="ru-RU" sz="6000" dirty="0" smtClean="0">
                <a:solidFill>
                  <a:srgbClr val="7030A0"/>
                </a:solidFill>
                <a:latin typeface="Arial" charset="0"/>
              </a:rPr>
              <a:t/>
            </a:r>
            <a:br>
              <a:rPr lang="ru-RU" sz="6000" dirty="0" smtClean="0">
                <a:solidFill>
                  <a:srgbClr val="7030A0"/>
                </a:solidFill>
                <a:latin typeface="Arial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услуги</a:t>
            </a:r>
            <a:r>
              <a:rPr lang="ru-RU" sz="6000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в ДОУ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Григорьевна\Desktop\rainbow-background-for-powerpoint-bible-clipart-page-6-bible-clipart-f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47864" y="387826"/>
            <a:ext cx="5256584" cy="1815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«Центр развития ребенка – детский сад «Зодчий»»  г. Перми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844825"/>
            <a:ext cx="7200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1600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16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Дополнительные платные </a:t>
            </a:r>
            <a:r>
              <a:rPr lang="ru-RU" sz="5400" dirty="0" smtClean="0">
                <a:solidFill>
                  <a:srgbClr val="7030A0"/>
                </a:solidFill>
                <a:latin typeface="Arial" charset="0"/>
              </a:rPr>
              <a:t/>
            </a:r>
            <a:br>
              <a:rPr lang="ru-RU" sz="5400" dirty="0" smtClean="0">
                <a:solidFill>
                  <a:srgbClr val="7030A0"/>
                </a:solidFill>
                <a:latin typeface="Arial" charset="0"/>
              </a:rPr>
            </a:b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услуги</a:t>
            </a:r>
            <a:r>
              <a:rPr lang="ru-RU" sz="5400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в ДОУ</a:t>
            </a:r>
          </a:p>
          <a:p>
            <a:pPr algn="ctr"/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1 корпус Чайковского, 8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Григорьевна\Desktop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2588196" cy="18554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07904" y="580526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– 2021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97273"/>
            <a:ext cx="9144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Футбол </a:t>
            </a:r>
            <a:endParaRPr kumimoji="0" lang="ru-RU" sz="800" b="1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u="none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детей основам техники игры в футбол,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оздоровление и физическое развитие детей.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Алексей Игоревич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Чикулаев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3 -7 лет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раза в неделю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Стоимость: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297387-childhood-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40968"/>
            <a:ext cx="61206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260648"/>
            <a:ext cx="8964488" cy="350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LEGO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малышей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программе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Построй свою историю</a:t>
            </a:r>
          </a:p>
          <a:p>
            <a:pPr algn="just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Способствует развитию речи, воображения, логического мышления, дает возможность реализовать творческие способности ребёнка.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Липилина Алёна Викторовна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3-4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раз в неделю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270 рублей за 1 занятие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boobasik.ru/upload/iblock/cbd/cbd9f8e1abd3657a2a98e2769e2272d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99" y="3689480"/>
            <a:ext cx="5213684" cy="346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334462"/>
            <a:ext cx="896448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LEGO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развивайка</a:t>
            </a:r>
            <a:endParaRPr lang="ru-RU" sz="44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с </a:t>
            </a:r>
            <a:r>
              <a:rPr lang="en-US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LegoDUPLO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Способствует развитию речи, воображения, логического мышления, дает возможность реализовать творческие способности ребёнка.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Липилина Алёна Викторовна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2-3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раз в неделю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270 рублей за 1 занятие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Григорьевна\Desktop\c369e0d4e917518030b3c4c0e32614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17032"/>
            <a:ext cx="5760640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782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-20601"/>
            <a:ext cx="89644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Будь здоров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физической культурой с элементами ЛФК , помогут ребёнку расти здоровым,  препятствуют возникновению у детей многих распространенных заболеваний: сколиоз, плоскостопие, нарушение осанки, так же укрепляет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мышечно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связочного аппарат, повышает двигательную активность ребенка.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Руководители: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Ольга Владимировна Ларионова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3-7 лет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 раза в неделю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200 рублей за 1 занятие 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Григорьевна\Desktop\khud.gymnast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482453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95842"/>
            <a:ext cx="88924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Цветик-семицветик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Рисование развивает художественно-творческие способности детей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фантазию, воображение.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Светлана Александровна Кузьмичёва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лет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раз в неделю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методист\Desktop\Платные услуги20161\Реклама\7cvetik-сщзн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360040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Платные услуги20161++++\Реклама\9рри-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907557">
            <a:off x="5722797" y="4016454"/>
            <a:ext cx="1572264" cy="1257811"/>
          </a:xfrm>
          <a:prstGeom prst="rect">
            <a:avLst/>
          </a:prstGeom>
          <a:noFill/>
        </p:spPr>
      </p:pic>
      <p:pic>
        <p:nvPicPr>
          <p:cNvPr id="11" name="Picture 2" descr="D:\Платные услуги20161++++\Реклама\9рри-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4333">
            <a:off x="450330" y="4991678"/>
            <a:ext cx="915210" cy="732168"/>
          </a:xfrm>
          <a:prstGeom prst="rect">
            <a:avLst/>
          </a:prstGeom>
          <a:noFill/>
        </p:spPr>
      </p:pic>
      <p:pic>
        <p:nvPicPr>
          <p:cNvPr id="12" name="Picture 2" descr="D:\Платные услуги20161++++\Реклама\9рри-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79373">
            <a:off x="8570644" y="3197689"/>
            <a:ext cx="530687" cy="42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84254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Логоритмика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Развивает все компоненты речи, слуховые функции,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ручную и артикуляционную моторику, память, внимание.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учитель-логопед Эльмира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Радиковна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Казакова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3-4 года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раза в неделю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Стоимость: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методист\Desktop\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95650"/>
            <a:ext cx="5760640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07336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Кислородный коктейль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Вкусная и полезная помощь для детей с ослабленным иммунитетом.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Татьяна Юрьевна Ощепкова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3-7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8 раз в месяц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250 рублей</a:t>
            </a:r>
          </a:p>
        </p:txBody>
      </p:sp>
      <p:pic>
        <p:nvPicPr>
          <p:cNvPr id="6" name="Picture 1" descr="C:\Users\Григорьевна\Desktop\Платные услуги 18-19 год\ДОП 2017-2018 учебный год\Реклама\2646bf72edaf4b53d7d6564eb9517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45024"/>
            <a:ext cx="4536504" cy="302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461464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Развивайте своих детей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они непременно будут успешными!</a:t>
            </a:r>
          </a:p>
        </p:txBody>
      </p:sp>
      <p:pic>
        <p:nvPicPr>
          <p:cNvPr id="6" name="Picture 2" descr="C:\Users\Григорьевна\Desktop\Платные услуги 18-19 год\ДОП 2017-2018 учебный год\Реклама\0_833e9_d1cacb4b_orig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8397698" cy="199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384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Тема Office</vt:lpstr>
      <vt:lpstr>Муниципальное автономное образовательное учреждение «Центр развития ребенка – детский сад «Зодчий»»  г. Перми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Григорьевна Ольга</dc:creator>
  <cp:lastModifiedBy>Григорьевна Ольга</cp:lastModifiedBy>
  <cp:revision>84</cp:revision>
  <dcterms:created xsi:type="dcterms:W3CDTF">2018-08-24T05:38:25Z</dcterms:created>
  <dcterms:modified xsi:type="dcterms:W3CDTF">2021-03-29T12:16:00Z</dcterms:modified>
</cp:coreProperties>
</file>